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cfe248549ef0eb7" providerId="LiveId" clId="{CA633660-8C93-46AD-86C3-65D27944FD24}"/>
    <pc:docChg chg="custSel modSld sldOrd">
      <pc:chgData name="" userId="bcfe248549ef0eb7" providerId="LiveId" clId="{CA633660-8C93-46AD-86C3-65D27944FD24}" dt="2024-09-23T18:38:14.972" v="1987" actId="14100"/>
      <pc:docMkLst>
        <pc:docMk/>
      </pc:docMkLst>
      <pc:sldChg chg="modSp">
        <pc:chgData name="" userId="bcfe248549ef0eb7" providerId="LiveId" clId="{CA633660-8C93-46AD-86C3-65D27944FD24}" dt="2024-09-23T18:04:27.105" v="1455" actId="20577"/>
        <pc:sldMkLst>
          <pc:docMk/>
          <pc:sldMk cId="3352259203" sldId="256"/>
        </pc:sldMkLst>
        <pc:spChg chg="mod">
          <ac:chgData name="" userId="bcfe248549ef0eb7" providerId="LiveId" clId="{CA633660-8C93-46AD-86C3-65D27944FD24}" dt="2024-09-23T18:04:27.105" v="1455" actId="20577"/>
          <ac:spMkLst>
            <pc:docMk/>
            <pc:sldMk cId="3352259203" sldId="256"/>
            <ac:spMk id="3" creationId="{BFB55BE0-B825-4103-AA22-2E46CA6ECB01}"/>
          </ac:spMkLst>
        </pc:spChg>
      </pc:sldChg>
      <pc:sldChg chg="addSp delSp modSp">
        <pc:chgData name="" userId="bcfe248549ef0eb7" providerId="LiveId" clId="{CA633660-8C93-46AD-86C3-65D27944FD24}" dt="2024-09-23T17:27:07.092" v="868" actId="1076"/>
        <pc:sldMkLst>
          <pc:docMk/>
          <pc:sldMk cId="2734988155" sldId="257"/>
        </pc:sldMkLst>
        <pc:spChg chg="mod">
          <ac:chgData name="" userId="bcfe248549ef0eb7" providerId="LiveId" clId="{CA633660-8C93-46AD-86C3-65D27944FD24}" dt="2024-09-23T17:19:59.279" v="345" actId="20577"/>
          <ac:spMkLst>
            <pc:docMk/>
            <pc:sldMk cId="2734988155" sldId="257"/>
            <ac:spMk id="2" creationId="{8AD5FADC-8ABA-4CEC-90A3-C90B0E975D63}"/>
          </ac:spMkLst>
        </pc:spChg>
        <pc:spChg chg="mod">
          <ac:chgData name="" userId="bcfe248549ef0eb7" providerId="LiveId" clId="{CA633660-8C93-46AD-86C3-65D27944FD24}" dt="2024-09-23T17:19:32.568" v="332" actId="1076"/>
          <ac:spMkLst>
            <pc:docMk/>
            <pc:sldMk cId="2734988155" sldId="257"/>
            <ac:spMk id="3" creationId="{C4922CAE-8DD7-472A-85EC-DAD20083DBAF}"/>
          </ac:spMkLst>
        </pc:spChg>
        <pc:spChg chg="add mod">
          <ac:chgData name="" userId="bcfe248549ef0eb7" providerId="LiveId" clId="{CA633660-8C93-46AD-86C3-65D27944FD24}" dt="2024-09-23T17:21:24.350" v="406" actId="1076"/>
          <ac:spMkLst>
            <pc:docMk/>
            <pc:sldMk cId="2734988155" sldId="257"/>
            <ac:spMk id="4" creationId="{5A668634-0DE4-4EB6-9C2B-882AE6E86618}"/>
          </ac:spMkLst>
        </pc:spChg>
        <pc:spChg chg="add mod">
          <ac:chgData name="" userId="bcfe248549ef0eb7" providerId="LiveId" clId="{CA633660-8C93-46AD-86C3-65D27944FD24}" dt="2024-09-23T17:23:40.451" v="608" actId="1076"/>
          <ac:spMkLst>
            <pc:docMk/>
            <pc:sldMk cId="2734988155" sldId="257"/>
            <ac:spMk id="5" creationId="{2D5AC827-F45F-4BF5-A64C-F2D74C6872BC}"/>
          </ac:spMkLst>
        </pc:spChg>
        <pc:spChg chg="add mod">
          <ac:chgData name="" userId="bcfe248549ef0eb7" providerId="LiveId" clId="{CA633660-8C93-46AD-86C3-65D27944FD24}" dt="2024-09-23T17:24:24.758" v="635" actId="1076"/>
          <ac:spMkLst>
            <pc:docMk/>
            <pc:sldMk cId="2734988155" sldId="257"/>
            <ac:spMk id="6" creationId="{95915232-4A43-443B-9AB2-6ADC9293B43E}"/>
          </ac:spMkLst>
        </pc:spChg>
        <pc:spChg chg="add del">
          <ac:chgData name="" userId="bcfe248549ef0eb7" providerId="LiveId" clId="{CA633660-8C93-46AD-86C3-65D27944FD24}" dt="2024-09-23T17:24:39.048" v="637"/>
          <ac:spMkLst>
            <pc:docMk/>
            <pc:sldMk cId="2734988155" sldId="257"/>
            <ac:spMk id="7" creationId="{B45DCB97-1DCC-4530-A4BA-FB5874D48E2B}"/>
          </ac:spMkLst>
        </pc:spChg>
        <pc:spChg chg="add mod">
          <ac:chgData name="" userId="bcfe248549ef0eb7" providerId="LiveId" clId="{CA633660-8C93-46AD-86C3-65D27944FD24}" dt="2024-09-23T17:27:07.092" v="868" actId="1076"/>
          <ac:spMkLst>
            <pc:docMk/>
            <pc:sldMk cId="2734988155" sldId="257"/>
            <ac:spMk id="8" creationId="{DB7587BD-1784-4C3D-BC08-10F63DC38A98}"/>
          </ac:spMkLst>
        </pc:spChg>
      </pc:sldChg>
      <pc:sldChg chg="addSp delSp modSp">
        <pc:chgData name="" userId="bcfe248549ef0eb7" providerId="LiveId" clId="{CA633660-8C93-46AD-86C3-65D27944FD24}" dt="2024-09-23T17:42:49.478" v="1187" actId="1076"/>
        <pc:sldMkLst>
          <pc:docMk/>
          <pc:sldMk cId="3444706016" sldId="258"/>
        </pc:sldMkLst>
        <pc:spChg chg="mod ord">
          <ac:chgData name="" userId="bcfe248549ef0eb7" providerId="LiveId" clId="{CA633660-8C93-46AD-86C3-65D27944FD24}" dt="2024-09-23T17:42:35.352" v="1186" actId="20577"/>
          <ac:spMkLst>
            <pc:docMk/>
            <pc:sldMk cId="3444706016" sldId="258"/>
            <ac:spMk id="2" creationId="{A95E05FC-F1C9-4EA9-9D4F-969D3D2FE5CE}"/>
          </ac:spMkLst>
        </pc:spChg>
        <pc:spChg chg="mod">
          <ac:chgData name="" userId="bcfe248549ef0eb7" providerId="LiveId" clId="{CA633660-8C93-46AD-86C3-65D27944FD24}" dt="2024-09-23T17:35:47.940" v="1118" actId="20577"/>
          <ac:spMkLst>
            <pc:docMk/>
            <pc:sldMk cId="3444706016" sldId="258"/>
            <ac:spMk id="3" creationId="{56C26C07-DB6C-435A-81A7-A482E5F57357}"/>
          </ac:spMkLst>
        </pc:spChg>
        <pc:graphicFrameChg chg="add del mod">
          <ac:chgData name="" userId="bcfe248549ef0eb7" providerId="LiveId" clId="{CA633660-8C93-46AD-86C3-65D27944FD24}" dt="2024-09-23T17:40:13.634" v="1157" actId="12084"/>
          <ac:graphicFrameMkLst>
            <pc:docMk/>
            <pc:sldMk cId="3444706016" sldId="258"/>
            <ac:graphicFrameMk id="6" creationId="{8AA12117-B48F-4114-B6DE-7835B43D13ED}"/>
          </ac:graphicFrameMkLst>
        </pc:graphicFrameChg>
        <pc:picChg chg="add del mod ord">
          <ac:chgData name="" userId="bcfe248549ef0eb7" providerId="LiveId" clId="{CA633660-8C93-46AD-86C3-65D27944FD24}" dt="2024-09-23T17:42:49.478" v="1187" actId="1076"/>
          <ac:picMkLst>
            <pc:docMk/>
            <pc:sldMk cId="3444706016" sldId="258"/>
            <ac:picMk id="5" creationId="{03E64480-1073-4598-87EB-F8959FE6E0A8}"/>
          </ac:picMkLst>
        </pc:picChg>
      </pc:sldChg>
      <pc:sldChg chg="addSp modSp">
        <pc:chgData name="" userId="bcfe248549ef0eb7" providerId="LiveId" clId="{CA633660-8C93-46AD-86C3-65D27944FD24}" dt="2024-09-23T17:47:48.360" v="1267" actId="1076"/>
        <pc:sldMkLst>
          <pc:docMk/>
          <pc:sldMk cId="2896870281" sldId="259"/>
        </pc:sldMkLst>
        <pc:spChg chg="mod">
          <ac:chgData name="" userId="bcfe248549ef0eb7" providerId="LiveId" clId="{CA633660-8C93-46AD-86C3-65D27944FD24}" dt="2024-09-23T17:47:37.559" v="1264" actId="1076"/>
          <ac:spMkLst>
            <pc:docMk/>
            <pc:sldMk cId="2896870281" sldId="259"/>
            <ac:spMk id="2" creationId="{76903703-B620-4F4D-B356-6380554E7054}"/>
          </ac:spMkLst>
        </pc:spChg>
        <pc:spChg chg="mod">
          <ac:chgData name="" userId="bcfe248549ef0eb7" providerId="LiveId" clId="{CA633660-8C93-46AD-86C3-65D27944FD24}" dt="2024-09-23T17:46:14.848" v="1259" actId="1076"/>
          <ac:spMkLst>
            <pc:docMk/>
            <pc:sldMk cId="2896870281" sldId="259"/>
            <ac:spMk id="3" creationId="{F5C29F26-0BA0-4ACA-9D45-6CD65B32F20D}"/>
          </ac:spMkLst>
        </pc:spChg>
        <pc:picChg chg="add mod">
          <ac:chgData name="" userId="bcfe248549ef0eb7" providerId="LiveId" clId="{CA633660-8C93-46AD-86C3-65D27944FD24}" dt="2024-09-23T17:47:48.360" v="1267" actId="1076"/>
          <ac:picMkLst>
            <pc:docMk/>
            <pc:sldMk cId="2896870281" sldId="259"/>
            <ac:picMk id="1026" creationId="{654456DE-EEAA-4DC7-82CF-64960F3A5E7D}"/>
          </ac:picMkLst>
        </pc:picChg>
      </pc:sldChg>
      <pc:sldChg chg="addSp modSp">
        <pc:chgData name="" userId="bcfe248549ef0eb7" providerId="LiveId" clId="{CA633660-8C93-46AD-86C3-65D27944FD24}" dt="2024-09-23T17:57:20.775" v="1354" actId="1076"/>
        <pc:sldMkLst>
          <pc:docMk/>
          <pc:sldMk cId="2003795275" sldId="260"/>
        </pc:sldMkLst>
        <pc:spChg chg="mod">
          <ac:chgData name="" userId="bcfe248549ef0eb7" providerId="LiveId" clId="{CA633660-8C93-46AD-86C3-65D27944FD24}" dt="2024-09-23T17:57:15.774" v="1353" actId="20577"/>
          <ac:spMkLst>
            <pc:docMk/>
            <pc:sldMk cId="2003795275" sldId="260"/>
            <ac:spMk id="2" creationId="{99A57453-C2D8-4BFC-A8F5-B226F28BC1F2}"/>
          </ac:spMkLst>
        </pc:spChg>
        <pc:spChg chg="mod">
          <ac:chgData name="" userId="bcfe248549ef0eb7" providerId="LiveId" clId="{CA633660-8C93-46AD-86C3-65D27944FD24}" dt="2024-09-23T17:57:20.775" v="1354" actId="1076"/>
          <ac:spMkLst>
            <pc:docMk/>
            <pc:sldMk cId="2003795275" sldId="260"/>
            <ac:spMk id="3" creationId="{C86A5FAF-1021-4ADB-8040-98389DF62AAB}"/>
          </ac:spMkLst>
        </pc:spChg>
        <pc:spChg chg="add mod">
          <ac:chgData name="" userId="bcfe248549ef0eb7" providerId="LiveId" clId="{CA633660-8C93-46AD-86C3-65D27944FD24}" dt="2024-09-23T17:57:03.616" v="1347" actId="20577"/>
          <ac:spMkLst>
            <pc:docMk/>
            <pc:sldMk cId="2003795275" sldId="260"/>
            <ac:spMk id="4" creationId="{8F8FC55F-77FE-49FB-B966-BBCA502FCF13}"/>
          </ac:spMkLst>
        </pc:spChg>
      </pc:sldChg>
      <pc:sldChg chg="addSp modSp">
        <pc:chgData name="" userId="bcfe248549ef0eb7" providerId="LiveId" clId="{CA633660-8C93-46AD-86C3-65D27944FD24}" dt="2024-09-23T18:37:33.326" v="1983" actId="1076"/>
        <pc:sldMkLst>
          <pc:docMk/>
          <pc:sldMk cId="730349400" sldId="261"/>
        </pc:sldMkLst>
        <pc:spChg chg="mod">
          <ac:chgData name="" userId="bcfe248549ef0eb7" providerId="LiveId" clId="{CA633660-8C93-46AD-86C3-65D27944FD24}" dt="2024-09-23T18:37:25.202" v="1980" actId="1076"/>
          <ac:spMkLst>
            <pc:docMk/>
            <pc:sldMk cId="730349400" sldId="261"/>
            <ac:spMk id="2" creationId="{FB9981F7-C38C-41B7-96EF-E39A443A8DB4}"/>
          </ac:spMkLst>
        </pc:spChg>
        <pc:spChg chg="mod">
          <ac:chgData name="" userId="bcfe248549ef0eb7" providerId="LiveId" clId="{CA633660-8C93-46AD-86C3-65D27944FD24}" dt="2024-09-23T18:37:29.563" v="1981" actId="1076"/>
          <ac:spMkLst>
            <pc:docMk/>
            <pc:sldMk cId="730349400" sldId="261"/>
            <ac:spMk id="3" creationId="{A3FF37F5-10C9-4C78-A10C-714C342FBBD7}"/>
          </ac:spMkLst>
        </pc:spChg>
        <pc:picChg chg="add mod">
          <ac:chgData name="" userId="bcfe248549ef0eb7" providerId="LiveId" clId="{CA633660-8C93-46AD-86C3-65D27944FD24}" dt="2024-09-23T18:37:33.326" v="1983" actId="1076"/>
          <ac:picMkLst>
            <pc:docMk/>
            <pc:sldMk cId="730349400" sldId="261"/>
            <ac:picMk id="5" creationId="{D024603E-C88C-4B39-B1AF-CFF75D51B4F0}"/>
          </ac:picMkLst>
        </pc:picChg>
      </pc:sldChg>
      <pc:sldChg chg="modSp ord">
        <pc:chgData name="" userId="bcfe248549ef0eb7" providerId="LiveId" clId="{CA633660-8C93-46AD-86C3-65D27944FD24}" dt="2024-09-23T18:13:12.398" v="1594"/>
        <pc:sldMkLst>
          <pc:docMk/>
          <pc:sldMk cId="3792400278" sldId="262"/>
        </pc:sldMkLst>
        <pc:spChg chg="mod">
          <ac:chgData name="" userId="bcfe248549ef0eb7" providerId="LiveId" clId="{CA633660-8C93-46AD-86C3-65D27944FD24}" dt="2024-09-23T18:04:18.574" v="1446" actId="1076"/>
          <ac:spMkLst>
            <pc:docMk/>
            <pc:sldMk cId="3792400278" sldId="262"/>
            <ac:spMk id="2" creationId="{88A6B3CF-B233-4E70-9829-85576C434222}"/>
          </ac:spMkLst>
        </pc:spChg>
        <pc:spChg chg="mod">
          <ac:chgData name="" userId="bcfe248549ef0eb7" providerId="LiveId" clId="{CA633660-8C93-46AD-86C3-65D27944FD24}" dt="2024-09-23T18:03:23.370" v="1437" actId="1076"/>
          <ac:spMkLst>
            <pc:docMk/>
            <pc:sldMk cId="3792400278" sldId="262"/>
            <ac:spMk id="3" creationId="{581D15DB-23E0-405A-90CC-2C1487CCBDEE}"/>
          </ac:spMkLst>
        </pc:spChg>
      </pc:sldChg>
      <pc:sldChg chg="modSp ord">
        <pc:chgData name="" userId="bcfe248549ef0eb7" providerId="LiveId" clId="{CA633660-8C93-46AD-86C3-65D27944FD24}" dt="2024-09-23T18:13:11.198" v="1593"/>
        <pc:sldMkLst>
          <pc:docMk/>
          <pc:sldMk cId="207788220" sldId="263"/>
        </pc:sldMkLst>
        <pc:spChg chg="mod">
          <ac:chgData name="" userId="bcfe248549ef0eb7" providerId="LiveId" clId="{CA633660-8C93-46AD-86C3-65D27944FD24}" dt="2024-09-23T18:11:38.264" v="1592" actId="14100"/>
          <ac:spMkLst>
            <pc:docMk/>
            <pc:sldMk cId="207788220" sldId="263"/>
            <ac:spMk id="2" creationId="{C8F0D836-9A23-4FC0-8896-00FE380DAEF0}"/>
          </ac:spMkLst>
        </pc:spChg>
        <pc:spChg chg="mod">
          <ac:chgData name="" userId="bcfe248549ef0eb7" providerId="LiveId" clId="{CA633660-8C93-46AD-86C3-65D27944FD24}" dt="2024-09-23T18:11:31.088" v="1590" actId="1076"/>
          <ac:spMkLst>
            <pc:docMk/>
            <pc:sldMk cId="207788220" sldId="263"/>
            <ac:spMk id="3" creationId="{B5A7FF24-0193-4635-9A23-FC7954C4F6E9}"/>
          </ac:spMkLst>
        </pc:spChg>
      </pc:sldChg>
      <pc:sldChg chg="modSp">
        <pc:chgData name="" userId="bcfe248549ef0eb7" providerId="LiveId" clId="{CA633660-8C93-46AD-86C3-65D27944FD24}" dt="2024-09-23T18:15:16.100" v="1659" actId="20577"/>
        <pc:sldMkLst>
          <pc:docMk/>
          <pc:sldMk cId="363736383" sldId="264"/>
        </pc:sldMkLst>
        <pc:spChg chg="mod">
          <ac:chgData name="" userId="bcfe248549ef0eb7" providerId="LiveId" clId="{CA633660-8C93-46AD-86C3-65D27944FD24}" dt="2024-09-23T18:15:16.100" v="1659" actId="20577"/>
          <ac:spMkLst>
            <pc:docMk/>
            <pc:sldMk cId="363736383" sldId="264"/>
            <ac:spMk id="2" creationId="{AFD6ED01-B718-4B13-9C7D-A881306A033C}"/>
          </ac:spMkLst>
        </pc:spChg>
        <pc:spChg chg="mod">
          <ac:chgData name="" userId="bcfe248549ef0eb7" providerId="LiveId" clId="{CA633660-8C93-46AD-86C3-65D27944FD24}" dt="2024-09-23T18:13:55.573" v="1638" actId="1076"/>
          <ac:spMkLst>
            <pc:docMk/>
            <pc:sldMk cId="363736383" sldId="264"/>
            <ac:spMk id="3" creationId="{A3C330C4-83F3-45A1-A839-6454BBC1AC47}"/>
          </ac:spMkLst>
        </pc:spChg>
      </pc:sldChg>
      <pc:sldChg chg="addSp delSp modSp">
        <pc:chgData name="" userId="bcfe248549ef0eb7" providerId="LiveId" clId="{CA633660-8C93-46AD-86C3-65D27944FD24}" dt="2024-09-23T18:36:46.824" v="1972" actId="1076"/>
        <pc:sldMkLst>
          <pc:docMk/>
          <pc:sldMk cId="1397184143" sldId="265"/>
        </pc:sldMkLst>
        <pc:spChg chg="add del mod">
          <ac:chgData name="" userId="bcfe248549ef0eb7" providerId="LiveId" clId="{CA633660-8C93-46AD-86C3-65D27944FD24}" dt="2024-09-23T18:36:33.305" v="1967" actId="1076"/>
          <ac:spMkLst>
            <pc:docMk/>
            <pc:sldMk cId="1397184143" sldId="265"/>
            <ac:spMk id="2" creationId="{61CE462F-473C-45D5-9166-706F5930D1C9}"/>
          </ac:spMkLst>
        </pc:spChg>
        <pc:spChg chg="mod">
          <ac:chgData name="" userId="bcfe248549ef0eb7" providerId="LiveId" clId="{CA633660-8C93-46AD-86C3-65D27944FD24}" dt="2024-09-23T18:36:30.325" v="1966" actId="1076"/>
          <ac:spMkLst>
            <pc:docMk/>
            <pc:sldMk cId="1397184143" sldId="265"/>
            <ac:spMk id="3" creationId="{B6EEC962-9A8B-4741-A294-7255A808C6DA}"/>
          </ac:spMkLst>
        </pc:spChg>
        <pc:spChg chg="add del">
          <ac:chgData name="" userId="bcfe248549ef0eb7" providerId="LiveId" clId="{CA633660-8C93-46AD-86C3-65D27944FD24}" dt="2024-09-23T18:21:24.962" v="1784"/>
          <ac:spMkLst>
            <pc:docMk/>
            <pc:sldMk cId="1397184143" sldId="265"/>
            <ac:spMk id="4" creationId="{D09DC3A5-EF70-434D-BC8E-33ED756CE666}"/>
          </ac:spMkLst>
        </pc:spChg>
        <pc:picChg chg="add mod">
          <ac:chgData name="" userId="bcfe248549ef0eb7" providerId="LiveId" clId="{CA633660-8C93-46AD-86C3-65D27944FD24}" dt="2024-09-23T18:36:46.824" v="1972" actId="1076"/>
          <ac:picMkLst>
            <pc:docMk/>
            <pc:sldMk cId="1397184143" sldId="265"/>
            <ac:picMk id="6" creationId="{92DC68F0-2A47-451E-A8AB-34878372C0D0}"/>
          </ac:picMkLst>
        </pc:picChg>
      </pc:sldChg>
      <pc:sldChg chg="addSp modSp">
        <pc:chgData name="" userId="bcfe248549ef0eb7" providerId="LiveId" clId="{CA633660-8C93-46AD-86C3-65D27944FD24}" dt="2024-09-23T18:38:14.972" v="1987" actId="14100"/>
        <pc:sldMkLst>
          <pc:docMk/>
          <pc:sldMk cId="1315443437" sldId="266"/>
        </pc:sldMkLst>
        <pc:spChg chg="mod">
          <ac:chgData name="" userId="bcfe248549ef0eb7" providerId="LiveId" clId="{CA633660-8C93-46AD-86C3-65D27944FD24}" dt="2024-09-23T18:29:37.454" v="1956" actId="20577"/>
          <ac:spMkLst>
            <pc:docMk/>
            <pc:sldMk cId="1315443437" sldId="266"/>
            <ac:spMk id="2" creationId="{EECBEE57-3045-4162-AF0B-C8921E378AB7}"/>
          </ac:spMkLst>
        </pc:spChg>
        <pc:spChg chg="mod">
          <ac:chgData name="" userId="bcfe248549ef0eb7" providerId="LiveId" clId="{CA633660-8C93-46AD-86C3-65D27944FD24}" dt="2024-09-23T18:26:46.552" v="1896" actId="1076"/>
          <ac:spMkLst>
            <pc:docMk/>
            <pc:sldMk cId="1315443437" sldId="266"/>
            <ac:spMk id="3" creationId="{1322BABD-A36D-4E56-91B2-0AD72593E525}"/>
          </ac:spMkLst>
        </pc:spChg>
        <pc:picChg chg="add mod">
          <ac:chgData name="" userId="bcfe248549ef0eb7" providerId="LiveId" clId="{CA633660-8C93-46AD-86C3-65D27944FD24}" dt="2024-09-23T18:38:14.972" v="1987" actId="14100"/>
          <ac:picMkLst>
            <pc:docMk/>
            <pc:sldMk cId="1315443437" sldId="266"/>
            <ac:picMk id="5" creationId="{39185319-D9E2-40A2-935B-A09A507E03EA}"/>
          </ac:picMkLst>
        </pc:picChg>
      </pc:sldChg>
      <pc:sldChg chg="delSp modSp">
        <pc:chgData name="" userId="bcfe248549ef0eb7" providerId="LiveId" clId="{CA633660-8C93-46AD-86C3-65D27944FD24}" dt="2024-09-23T18:35:44.184" v="1957"/>
        <pc:sldMkLst>
          <pc:docMk/>
          <pc:sldMk cId="4062606867" sldId="267"/>
        </pc:sldMkLst>
        <pc:spChg chg="del">
          <ac:chgData name="" userId="bcfe248549ef0eb7" providerId="LiveId" clId="{CA633660-8C93-46AD-86C3-65D27944FD24}" dt="2024-09-23T18:35:44.184" v="1957"/>
          <ac:spMkLst>
            <pc:docMk/>
            <pc:sldMk cId="4062606867" sldId="267"/>
            <ac:spMk id="2" creationId="{F8B41FF5-CFC8-44E7-91A0-57257F970BF7}"/>
          </ac:spMkLst>
        </pc:spChg>
        <pc:spChg chg="mod">
          <ac:chgData name="" userId="bcfe248549ef0eb7" providerId="LiveId" clId="{CA633660-8C93-46AD-86C3-65D27944FD24}" dt="2024-09-23T18:20:17.514" v="1758" actId="1076"/>
          <ac:spMkLst>
            <pc:docMk/>
            <pc:sldMk cId="4062606867" sldId="267"/>
            <ac:spMk id="3" creationId="{32BE0FCF-216E-48E8-A3FB-F13C13DB10E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37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FE655A20-81B2-4F7A-A28C-4C43B6022F5E}" type="datetimeFigureOut">
              <a:rPr lang="hu-HU" smtClean="0"/>
              <a:t>2024. 09. 23.</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68127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15051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750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2381670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79993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2122283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426819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2132340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154259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FE655A20-81B2-4F7A-A28C-4C43B6022F5E}" type="datetimeFigureOut">
              <a:rPr lang="hu-HU" smtClean="0"/>
              <a:t>2024. 09. 23.</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285546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E655A20-81B2-4F7A-A28C-4C43B6022F5E}" type="datetimeFigureOut">
              <a:rPr lang="hu-HU" smtClean="0"/>
              <a:t>2024. 09. 23.</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295033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FE655A20-81B2-4F7A-A28C-4C43B6022F5E}" type="datetimeFigureOut">
              <a:rPr lang="hu-HU" smtClean="0"/>
              <a:t>2024. 09. 23.</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611166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FE655A20-81B2-4F7A-A28C-4C43B6022F5E}" type="datetimeFigureOut">
              <a:rPr lang="hu-HU" smtClean="0"/>
              <a:t>2024. 09. 23.</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72621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55A20-81B2-4F7A-A28C-4C43B6022F5E}" type="datetimeFigureOut">
              <a:rPr lang="hu-HU" smtClean="0"/>
              <a:t>2024. 09. 23.</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417569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FE655A20-81B2-4F7A-A28C-4C43B6022F5E}" type="datetimeFigureOut">
              <a:rPr lang="hu-HU" smtClean="0"/>
              <a:t>2024. 09. 23.</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96440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FE655A20-81B2-4F7A-A28C-4C43B6022F5E}" type="datetimeFigureOut">
              <a:rPr lang="hu-HU" smtClean="0"/>
              <a:t>2024. 09. 23.</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AD7FA6CF-3A8E-47DA-810F-C32518921107}" type="slidenum">
              <a:rPr lang="hu-HU" smtClean="0"/>
              <a:t>‹#›</a:t>
            </a:fld>
            <a:endParaRPr lang="hu-HU"/>
          </a:p>
        </p:txBody>
      </p:sp>
    </p:spTree>
    <p:extLst>
      <p:ext uri="{BB962C8B-B14F-4D97-AF65-F5344CB8AC3E}">
        <p14:creationId xmlns:p14="http://schemas.microsoft.com/office/powerpoint/2010/main" val="1164899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E655A20-81B2-4F7A-A28C-4C43B6022F5E}" type="datetimeFigureOut">
              <a:rPr lang="hu-HU" smtClean="0"/>
              <a:t>2024. 09. 23.</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D7FA6CF-3A8E-47DA-810F-C32518921107}" type="slidenum">
              <a:rPr lang="hu-HU" smtClean="0"/>
              <a:t>‹#›</a:t>
            </a:fld>
            <a:endParaRPr lang="hu-HU"/>
          </a:p>
        </p:txBody>
      </p:sp>
    </p:spTree>
    <p:extLst>
      <p:ext uri="{BB962C8B-B14F-4D97-AF65-F5344CB8AC3E}">
        <p14:creationId xmlns:p14="http://schemas.microsoft.com/office/powerpoint/2010/main" val="116101601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77A0107-83D6-46E1-B6BC-41BC06C0AD40}"/>
              </a:ext>
            </a:extLst>
          </p:cNvPr>
          <p:cNvSpPr>
            <a:spLocks noGrp="1"/>
          </p:cNvSpPr>
          <p:nvPr>
            <p:ph type="ctrTitle"/>
          </p:nvPr>
        </p:nvSpPr>
        <p:spPr>
          <a:xfrm>
            <a:off x="148046" y="-219892"/>
            <a:ext cx="10337074" cy="2971801"/>
          </a:xfrm>
        </p:spPr>
        <p:txBody>
          <a:bodyPr/>
          <a:lstStyle/>
          <a:p>
            <a:r>
              <a:rPr lang="hu-HU" dirty="0"/>
              <a:t>A mesterséges intelligencia  történelme</a:t>
            </a:r>
          </a:p>
        </p:txBody>
      </p:sp>
      <p:sp>
        <p:nvSpPr>
          <p:cNvPr id="3" name="Alcím 2">
            <a:extLst>
              <a:ext uri="{FF2B5EF4-FFF2-40B4-BE49-F238E27FC236}">
                <a16:creationId xmlns:a16="http://schemas.microsoft.com/office/drawing/2014/main" id="{BFB55BE0-B825-4103-AA22-2E46CA6ECB01}"/>
              </a:ext>
            </a:extLst>
          </p:cNvPr>
          <p:cNvSpPr>
            <a:spLocks noGrp="1"/>
          </p:cNvSpPr>
          <p:nvPr>
            <p:ph type="subTitle" idx="1"/>
          </p:nvPr>
        </p:nvSpPr>
        <p:spPr/>
        <p:txBody>
          <a:bodyPr/>
          <a:lstStyle/>
          <a:p>
            <a:r>
              <a:rPr lang="hu-HU" dirty="0"/>
              <a:t>Készítette: Németh Ádám</a:t>
            </a:r>
          </a:p>
          <a:p>
            <a:endParaRPr lang="hu-HU" dirty="0"/>
          </a:p>
          <a:p>
            <a:endParaRPr lang="hu-HU" dirty="0"/>
          </a:p>
          <a:p>
            <a:r>
              <a:rPr lang="hu-HU" dirty="0" err="1"/>
              <a:t>ChatGPT</a:t>
            </a:r>
            <a:r>
              <a:rPr lang="hu-HU" dirty="0"/>
              <a:t>, </a:t>
            </a:r>
            <a:r>
              <a:rPr lang="hu-HU" dirty="0" err="1"/>
              <a:t>Canva</a:t>
            </a:r>
            <a:endParaRPr lang="hu-HU" dirty="0"/>
          </a:p>
        </p:txBody>
      </p:sp>
    </p:spTree>
    <p:extLst>
      <p:ext uri="{BB962C8B-B14F-4D97-AF65-F5344CB8AC3E}">
        <p14:creationId xmlns:p14="http://schemas.microsoft.com/office/powerpoint/2010/main" val="3352259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CE462F-473C-45D5-9166-706F5930D1C9}"/>
              </a:ext>
            </a:extLst>
          </p:cNvPr>
          <p:cNvSpPr>
            <a:spLocks noGrp="1"/>
          </p:cNvSpPr>
          <p:nvPr>
            <p:ph type="title"/>
          </p:nvPr>
        </p:nvSpPr>
        <p:spPr>
          <a:xfrm>
            <a:off x="121920" y="633064"/>
            <a:ext cx="11146972" cy="3494798"/>
          </a:xfrm>
        </p:spPr>
        <p:txBody>
          <a:bodyPr>
            <a:normAutofit fontScale="90000"/>
          </a:bodyPr>
          <a:lstStyle/>
          <a:p>
            <a:r>
              <a:rPr lang="hu-HU" sz="3200" b="1" dirty="0"/>
              <a:t>Adatvédelem</a:t>
            </a:r>
            <a:r>
              <a:rPr lang="hu-HU" dirty="0"/>
              <a:t>: </a:t>
            </a:r>
            <a:r>
              <a:rPr lang="hu-HU" sz="1800" dirty="0"/>
              <a:t>MESTERSÉGES INTELLIGENCIA rendszerek hatalmas mennyiségű személyes adatot gyűjtenek, ami aggályokat vet fel az adatvédelmi jogszabályok betartásával kapcsolatban. Kérdés, hogy hogyan lehet biztosítani a felhasználók adatainak védelmét.</a:t>
            </a:r>
            <a:br>
              <a:rPr lang="hu-HU" sz="1800" dirty="0"/>
            </a:br>
            <a:br>
              <a:rPr lang="hu-HU" sz="1800" dirty="0"/>
            </a:br>
            <a:r>
              <a:rPr lang="hu-HU" sz="2800" b="1" dirty="0"/>
              <a:t>Bírói felelősség</a:t>
            </a:r>
            <a:r>
              <a:rPr lang="hu-HU" sz="2800" dirty="0"/>
              <a:t>: </a:t>
            </a:r>
            <a:r>
              <a:rPr lang="hu-HU" sz="1800" dirty="0"/>
              <a:t>Az MI által hozott döntések, például önvezető autók balesetei vagy automatizált hitelbírálatok esetén felmerül a kérdés, hogy ki a felelős a hibákért: a gép, a fejlesztők vagy a felhasználók?</a:t>
            </a:r>
            <a:br>
              <a:rPr lang="hu-HU" sz="1800" dirty="0"/>
            </a:br>
            <a:br>
              <a:rPr lang="hu-HU" sz="1600" dirty="0"/>
            </a:br>
            <a:r>
              <a:rPr lang="hu-HU" sz="2700" b="1" dirty="0"/>
              <a:t>Munkanélküliség</a:t>
            </a:r>
            <a:r>
              <a:rPr lang="hu-HU" sz="2700" dirty="0"/>
              <a:t>: </a:t>
            </a:r>
            <a:r>
              <a:rPr lang="hu-HU" sz="1800" dirty="0"/>
              <a:t>Az automatizálás miatt felmerül a kérdés, hogy a mesterséges intelligencia elterjedése milyen hatással lesz a munkahelyekre, és hogyan kezeljük a munkanélküliséget a technológiai fejlődés következtében.</a:t>
            </a:r>
            <a:endParaRPr lang="hu-HU" dirty="0"/>
          </a:p>
        </p:txBody>
      </p:sp>
      <p:sp>
        <p:nvSpPr>
          <p:cNvPr id="3" name="Tartalom helye 2">
            <a:extLst>
              <a:ext uri="{FF2B5EF4-FFF2-40B4-BE49-F238E27FC236}">
                <a16:creationId xmlns:a16="http://schemas.microsoft.com/office/drawing/2014/main" id="{B6EEC962-9A8B-4741-A294-7255A808C6DA}"/>
              </a:ext>
            </a:extLst>
          </p:cNvPr>
          <p:cNvSpPr>
            <a:spLocks noGrp="1"/>
          </p:cNvSpPr>
          <p:nvPr>
            <p:ph idx="1"/>
          </p:nvPr>
        </p:nvSpPr>
        <p:spPr>
          <a:xfrm>
            <a:off x="113211" y="-289801"/>
            <a:ext cx="12374880" cy="1575284"/>
          </a:xfrm>
        </p:spPr>
        <p:txBody>
          <a:bodyPr>
            <a:normAutofit/>
          </a:bodyPr>
          <a:lstStyle/>
          <a:p>
            <a:pPr marL="0" indent="0">
              <a:buNone/>
            </a:pPr>
            <a:r>
              <a:rPr lang="hu-HU" sz="4000" dirty="0"/>
              <a:t>ETIKAI ÉS JOGI KÉRDÉSEK</a:t>
            </a:r>
          </a:p>
        </p:txBody>
      </p:sp>
      <p:pic>
        <p:nvPicPr>
          <p:cNvPr id="6" name="Kép 5">
            <a:extLst>
              <a:ext uri="{FF2B5EF4-FFF2-40B4-BE49-F238E27FC236}">
                <a16:creationId xmlns:a16="http://schemas.microsoft.com/office/drawing/2014/main" id="{92DC68F0-2A47-451E-A8AB-34878372C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498" y="3775570"/>
            <a:ext cx="3949336" cy="3014289"/>
          </a:xfrm>
          <a:prstGeom prst="rect">
            <a:avLst/>
          </a:prstGeom>
        </p:spPr>
      </p:pic>
    </p:spTree>
    <p:extLst>
      <p:ext uri="{BB962C8B-B14F-4D97-AF65-F5344CB8AC3E}">
        <p14:creationId xmlns:p14="http://schemas.microsoft.com/office/powerpoint/2010/main" val="139718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ECBEE57-3045-4162-AF0B-C8921E378AB7}"/>
              </a:ext>
            </a:extLst>
          </p:cNvPr>
          <p:cNvSpPr>
            <a:spLocks noGrp="1"/>
          </p:cNvSpPr>
          <p:nvPr>
            <p:ph type="title"/>
          </p:nvPr>
        </p:nvSpPr>
        <p:spPr>
          <a:xfrm>
            <a:off x="684211" y="2432109"/>
            <a:ext cx="11098485" cy="1507067"/>
          </a:xfrm>
        </p:spPr>
        <p:txBody>
          <a:bodyPr>
            <a:normAutofit fontScale="90000"/>
          </a:bodyPr>
          <a:lstStyle/>
          <a:p>
            <a:r>
              <a:rPr lang="hu-HU" sz="2400" dirty="0"/>
              <a:t>A MESTERSEGES </a:t>
            </a:r>
            <a:r>
              <a:rPr lang="es-ES" sz="2400" dirty="0"/>
              <a:t>I</a:t>
            </a:r>
            <a:r>
              <a:rPr lang="hu-HU" sz="2400" dirty="0"/>
              <a:t>NTELLIGENCIA</a:t>
            </a:r>
            <a:r>
              <a:rPr lang="es-ES" sz="2400" dirty="0"/>
              <a:t> további fejlődése és potenciális hatások:</a:t>
            </a:r>
            <a:br>
              <a:rPr lang="hu-HU" sz="2400" dirty="0"/>
            </a:br>
            <a:br>
              <a:rPr lang="hu-HU" sz="2400" dirty="0"/>
            </a:br>
            <a:r>
              <a:rPr lang="hu-HU" sz="2400" dirty="0"/>
              <a:t>Okos városok</a:t>
            </a:r>
            <a:br>
              <a:rPr lang="hu-HU" sz="2400" dirty="0"/>
            </a:br>
            <a:br>
              <a:rPr lang="hu-HU" sz="2400" dirty="0"/>
            </a:br>
            <a:r>
              <a:rPr lang="hu-HU" sz="2400" dirty="0"/>
              <a:t>Oktatás és tanulás</a:t>
            </a:r>
            <a:br>
              <a:rPr lang="hu-HU" sz="2400" dirty="0"/>
            </a:br>
            <a:br>
              <a:rPr lang="hu-HU" sz="2400" dirty="0"/>
            </a:br>
            <a:r>
              <a:rPr lang="hu-HU" sz="2400" dirty="0"/>
              <a:t>EGÉSZSÉGÜGYI INNOVÁCIÓK</a:t>
            </a:r>
            <a:br>
              <a:rPr lang="hu-HU" sz="2400" dirty="0"/>
            </a:br>
            <a:br>
              <a:rPr lang="hu-HU" sz="2400" dirty="0"/>
            </a:br>
            <a:r>
              <a:rPr lang="hu-HU" sz="2400" dirty="0"/>
              <a:t>Munkavégzés automatizálása</a:t>
            </a:r>
          </a:p>
        </p:txBody>
      </p:sp>
      <p:sp>
        <p:nvSpPr>
          <p:cNvPr id="3" name="Tartalom helye 2">
            <a:extLst>
              <a:ext uri="{FF2B5EF4-FFF2-40B4-BE49-F238E27FC236}">
                <a16:creationId xmlns:a16="http://schemas.microsoft.com/office/drawing/2014/main" id="{1322BABD-A36D-4E56-91B2-0AD72593E525}"/>
              </a:ext>
            </a:extLst>
          </p:cNvPr>
          <p:cNvSpPr>
            <a:spLocks noGrp="1"/>
          </p:cNvSpPr>
          <p:nvPr>
            <p:ph idx="1"/>
          </p:nvPr>
        </p:nvSpPr>
        <p:spPr>
          <a:xfrm>
            <a:off x="684212" y="407127"/>
            <a:ext cx="8534400" cy="1412966"/>
          </a:xfrm>
        </p:spPr>
        <p:txBody>
          <a:bodyPr>
            <a:normAutofit/>
          </a:bodyPr>
          <a:lstStyle/>
          <a:p>
            <a:pPr marL="0" indent="0">
              <a:buNone/>
            </a:pPr>
            <a:r>
              <a:rPr lang="hu-HU" sz="4400" dirty="0"/>
              <a:t>JÖVŐKÉP</a:t>
            </a:r>
          </a:p>
        </p:txBody>
      </p:sp>
      <p:pic>
        <p:nvPicPr>
          <p:cNvPr id="5" name="Kép 4">
            <a:extLst>
              <a:ext uri="{FF2B5EF4-FFF2-40B4-BE49-F238E27FC236}">
                <a16:creationId xmlns:a16="http://schemas.microsoft.com/office/drawing/2014/main" id="{39185319-D9E2-40A2-935B-A09A507E0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9" y="2270760"/>
            <a:ext cx="4445226" cy="4445226"/>
          </a:xfrm>
          <a:prstGeom prst="rect">
            <a:avLst/>
          </a:prstGeom>
        </p:spPr>
      </p:pic>
    </p:spTree>
    <p:extLst>
      <p:ext uri="{BB962C8B-B14F-4D97-AF65-F5344CB8AC3E}">
        <p14:creationId xmlns:p14="http://schemas.microsoft.com/office/powerpoint/2010/main" val="1315443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32BE0FCF-216E-48E8-A3FB-F13C13DB10E8}"/>
              </a:ext>
            </a:extLst>
          </p:cNvPr>
          <p:cNvSpPr>
            <a:spLocks noGrp="1"/>
          </p:cNvSpPr>
          <p:nvPr>
            <p:ph idx="1"/>
          </p:nvPr>
        </p:nvSpPr>
        <p:spPr>
          <a:xfrm>
            <a:off x="1828800" y="863601"/>
            <a:ext cx="8534400" cy="3615267"/>
          </a:xfrm>
        </p:spPr>
        <p:txBody>
          <a:bodyPr>
            <a:normAutofit/>
          </a:bodyPr>
          <a:lstStyle/>
          <a:p>
            <a:pPr marL="0" indent="0">
              <a:buNone/>
            </a:pPr>
            <a:r>
              <a:rPr lang="hu-HU" sz="4800" dirty="0"/>
              <a:t>KÖSZÖNÖM A FIGYELMET!</a:t>
            </a:r>
          </a:p>
        </p:txBody>
      </p:sp>
    </p:spTree>
    <p:extLst>
      <p:ext uri="{BB962C8B-B14F-4D97-AF65-F5344CB8AC3E}">
        <p14:creationId xmlns:p14="http://schemas.microsoft.com/office/powerpoint/2010/main" val="4062606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D5FADC-8ABA-4CEC-90A3-C90B0E975D63}"/>
              </a:ext>
            </a:extLst>
          </p:cNvPr>
          <p:cNvSpPr>
            <a:spLocks noGrp="1"/>
          </p:cNvSpPr>
          <p:nvPr>
            <p:ph type="title"/>
          </p:nvPr>
        </p:nvSpPr>
        <p:spPr>
          <a:xfrm>
            <a:off x="179114" y="1219805"/>
            <a:ext cx="11734211" cy="1507067"/>
          </a:xfrm>
        </p:spPr>
        <p:txBody>
          <a:bodyPr>
            <a:normAutofit/>
          </a:bodyPr>
          <a:lstStyle/>
          <a:p>
            <a:r>
              <a:rPr lang="hu-HU" sz="1200" dirty="0"/>
              <a:t>A mesterséges Intelligencia olyan technológiai terület, amelynek célja olyan gépek és rendszer létrehozása, amelyek képesek az emberi intelligenciához hasonló feladatokat elvégezni. Ezek a rendszerek képesek tanulni, érvelni, problémákat megoldani, döntéseket hozni és érzékelni a környezetüket.</a:t>
            </a:r>
          </a:p>
        </p:txBody>
      </p:sp>
      <p:sp>
        <p:nvSpPr>
          <p:cNvPr id="3" name="Tartalom helye 2">
            <a:extLst>
              <a:ext uri="{FF2B5EF4-FFF2-40B4-BE49-F238E27FC236}">
                <a16:creationId xmlns:a16="http://schemas.microsoft.com/office/drawing/2014/main" id="{C4922CAE-8DD7-472A-85EC-DAD20083DBAF}"/>
              </a:ext>
            </a:extLst>
          </p:cNvPr>
          <p:cNvSpPr>
            <a:spLocks noGrp="1"/>
          </p:cNvSpPr>
          <p:nvPr>
            <p:ph idx="1"/>
          </p:nvPr>
        </p:nvSpPr>
        <p:spPr>
          <a:xfrm>
            <a:off x="1828800" y="504614"/>
            <a:ext cx="8534400" cy="907869"/>
          </a:xfrm>
        </p:spPr>
        <p:txBody>
          <a:bodyPr>
            <a:normAutofit/>
          </a:bodyPr>
          <a:lstStyle/>
          <a:p>
            <a:pPr marL="0" indent="0">
              <a:buNone/>
            </a:pPr>
            <a:r>
              <a:rPr lang="hu-HU" sz="4000" dirty="0"/>
              <a:t>Mi a mesterséges intelligencia?</a:t>
            </a:r>
          </a:p>
        </p:txBody>
      </p:sp>
      <p:sp>
        <p:nvSpPr>
          <p:cNvPr id="4" name="Tartalom helye 2">
            <a:extLst>
              <a:ext uri="{FF2B5EF4-FFF2-40B4-BE49-F238E27FC236}">
                <a16:creationId xmlns:a16="http://schemas.microsoft.com/office/drawing/2014/main" id="{5A668634-0DE4-4EB6-9C2B-882AE6E86618}"/>
              </a:ext>
            </a:extLst>
          </p:cNvPr>
          <p:cNvSpPr txBox="1">
            <a:spLocks/>
          </p:cNvSpPr>
          <p:nvPr/>
        </p:nvSpPr>
        <p:spPr>
          <a:xfrm>
            <a:off x="1003957" y="2333897"/>
            <a:ext cx="10184086" cy="90786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hu-HU" sz="4000" dirty="0"/>
              <a:t>Miért fontos a mesterséges intelligencia?</a:t>
            </a:r>
          </a:p>
        </p:txBody>
      </p:sp>
      <p:sp>
        <p:nvSpPr>
          <p:cNvPr id="5" name="Cím 1">
            <a:extLst>
              <a:ext uri="{FF2B5EF4-FFF2-40B4-BE49-F238E27FC236}">
                <a16:creationId xmlns:a16="http://schemas.microsoft.com/office/drawing/2014/main" id="{2D5AC827-F45F-4BF5-A64C-F2D74C6872BC}"/>
              </a:ext>
            </a:extLst>
          </p:cNvPr>
          <p:cNvSpPr txBox="1">
            <a:spLocks/>
          </p:cNvSpPr>
          <p:nvPr/>
        </p:nvSpPr>
        <p:spPr>
          <a:xfrm>
            <a:off x="179114" y="2787831"/>
            <a:ext cx="11734211"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t>A mesterséges intelligencia fontos, mert automatizálja a feladatokat, gyorsítja a döntéshozatalt és új technológiai lehetőségeket teremt, ezzel javítva a hatékonyságot és az életminőséget.</a:t>
            </a:r>
          </a:p>
        </p:txBody>
      </p:sp>
      <p:sp>
        <p:nvSpPr>
          <p:cNvPr id="6" name="Tartalom helye 2">
            <a:extLst>
              <a:ext uri="{FF2B5EF4-FFF2-40B4-BE49-F238E27FC236}">
                <a16:creationId xmlns:a16="http://schemas.microsoft.com/office/drawing/2014/main" id="{95915232-4A43-443B-9AB2-6ADC9293B43E}"/>
              </a:ext>
            </a:extLst>
          </p:cNvPr>
          <p:cNvSpPr txBox="1">
            <a:spLocks/>
          </p:cNvSpPr>
          <p:nvPr/>
        </p:nvSpPr>
        <p:spPr>
          <a:xfrm>
            <a:off x="3182334" y="4294898"/>
            <a:ext cx="5727769" cy="90786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hu-HU" sz="4000" dirty="0"/>
              <a:t>Hol találkozunk vele?</a:t>
            </a:r>
          </a:p>
        </p:txBody>
      </p:sp>
      <p:sp>
        <p:nvSpPr>
          <p:cNvPr id="8" name="Cím 1">
            <a:extLst>
              <a:ext uri="{FF2B5EF4-FFF2-40B4-BE49-F238E27FC236}">
                <a16:creationId xmlns:a16="http://schemas.microsoft.com/office/drawing/2014/main" id="{DB7587BD-1784-4C3D-BC08-10F63DC38A98}"/>
              </a:ext>
            </a:extLst>
          </p:cNvPr>
          <p:cNvSpPr txBox="1">
            <a:spLocks/>
          </p:cNvSpPr>
          <p:nvPr/>
        </p:nvSpPr>
        <p:spPr>
          <a:xfrm>
            <a:off x="228894" y="4748832"/>
            <a:ext cx="11734211"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sz="1200" dirty="0"/>
              <a:t>A mesterséges intelligenciával találkozunk keresőmotorban, virtuális asszisztensekben (Siri, </a:t>
            </a:r>
            <a:r>
              <a:rPr lang="hu-HU" sz="1200" dirty="0" err="1"/>
              <a:t>alexa</a:t>
            </a:r>
            <a:r>
              <a:rPr lang="hu-HU" sz="1200" dirty="0"/>
              <a:t>), ajánlórendszerekben (</a:t>
            </a:r>
            <a:r>
              <a:rPr lang="hu-HU" sz="1200" dirty="0" err="1"/>
              <a:t>Netflix</a:t>
            </a:r>
            <a:r>
              <a:rPr lang="hu-HU" sz="1200" dirty="0"/>
              <a:t>, </a:t>
            </a:r>
            <a:r>
              <a:rPr lang="hu-HU" sz="1200" dirty="0" err="1"/>
              <a:t>spotify</a:t>
            </a:r>
            <a:r>
              <a:rPr lang="hu-HU" sz="1200" dirty="0"/>
              <a:t>), önvezető autókban és orvosi diagnosztikai eszközökben.</a:t>
            </a:r>
          </a:p>
        </p:txBody>
      </p:sp>
    </p:spTree>
    <p:extLst>
      <p:ext uri="{BB962C8B-B14F-4D97-AF65-F5344CB8AC3E}">
        <p14:creationId xmlns:p14="http://schemas.microsoft.com/office/powerpoint/2010/main" val="273498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64480-1073-4598-87EB-F8959FE6E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818" y="1376257"/>
            <a:ext cx="4344611" cy="2443844"/>
          </a:xfrm>
          <a:prstGeom prst="rect">
            <a:avLst/>
          </a:prstGeom>
        </p:spPr>
      </p:pic>
      <p:sp>
        <p:nvSpPr>
          <p:cNvPr id="2" name="Cím 1">
            <a:extLst>
              <a:ext uri="{FF2B5EF4-FFF2-40B4-BE49-F238E27FC236}">
                <a16:creationId xmlns:a16="http://schemas.microsoft.com/office/drawing/2014/main" id="{A95E05FC-F1C9-4EA9-9D4F-969D3D2FE5CE}"/>
              </a:ext>
            </a:extLst>
          </p:cNvPr>
          <p:cNvSpPr>
            <a:spLocks noGrp="1"/>
          </p:cNvSpPr>
          <p:nvPr>
            <p:ph type="title"/>
          </p:nvPr>
        </p:nvSpPr>
        <p:spPr>
          <a:xfrm>
            <a:off x="0" y="1657112"/>
            <a:ext cx="10898188" cy="2943496"/>
          </a:xfrm>
        </p:spPr>
        <p:txBody>
          <a:bodyPr>
            <a:noAutofit/>
          </a:bodyPr>
          <a:lstStyle/>
          <a:p>
            <a:r>
              <a:rPr lang="hu-HU" sz="2400" b="1" dirty="0"/>
              <a:t>Turing </a:t>
            </a:r>
            <a:r>
              <a:rPr lang="hu-HU" sz="2400" b="1" dirty="0" err="1"/>
              <a:t>tESZT</a:t>
            </a:r>
            <a:r>
              <a:rPr lang="hu-HU" sz="2400" b="1" dirty="0"/>
              <a:t>:</a:t>
            </a:r>
            <a:br>
              <a:rPr lang="hu-HU" sz="2400" b="1" dirty="0"/>
            </a:br>
            <a:r>
              <a:rPr lang="hu-HU" sz="2400" b="1" dirty="0"/>
              <a:t>Alan Turing</a:t>
            </a:r>
            <a:r>
              <a:rPr lang="hu-HU" sz="2400" dirty="0"/>
              <a:t> brit matematikus és informatikai </a:t>
            </a:r>
            <a:br>
              <a:rPr lang="hu-HU" sz="2400" dirty="0"/>
            </a:br>
            <a:r>
              <a:rPr lang="hu-HU" sz="2400" dirty="0"/>
              <a:t>úttörő, akit a mesterséges intelligencia egyik</a:t>
            </a:r>
            <a:br>
              <a:rPr lang="hu-HU" sz="2400" dirty="0"/>
            </a:br>
            <a:r>
              <a:rPr lang="hu-HU" sz="2400" dirty="0"/>
              <a:t>alapítójaként tartanak számon. 1950-ben </a:t>
            </a:r>
            <a:br>
              <a:rPr lang="hu-HU" sz="2400" dirty="0"/>
            </a:br>
            <a:r>
              <a:rPr lang="hu-HU" sz="2400" dirty="0"/>
              <a:t>megalkotta a </a:t>
            </a:r>
            <a:r>
              <a:rPr lang="hu-HU" sz="2400" b="1" dirty="0"/>
              <a:t>Turing-tesztet</a:t>
            </a:r>
            <a:r>
              <a:rPr lang="hu-HU" sz="2400" dirty="0"/>
              <a:t>, </a:t>
            </a:r>
            <a:br>
              <a:rPr lang="hu-HU" sz="2400" dirty="0"/>
            </a:br>
            <a:r>
              <a:rPr lang="hu-HU" sz="2400" dirty="0"/>
              <a:t>amely azt vizsgálja, hogy egy gép képes-e </a:t>
            </a:r>
            <a:br>
              <a:rPr lang="hu-HU" sz="2400" dirty="0"/>
            </a:br>
            <a:r>
              <a:rPr lang="hu-HU" sz="2400" dirty="0"/>
              <a:t>intelligens viselkedést mutatni, amit egy ember </a:t>
            </a:r>
            <a:br>
              <a:rPr lang="hu-HU" sz="2400" dirty="0"/>
            </a:br>
            <a:r>
              <a:rPr lang="hu-HU" sz="2400" dirty="0"/>
              <a:t>nem tud megkülönböztetni egy másik embertől. </a:t>
            </a:r>
            <a:br>
              <a:rPr lang="hu-HU" sz="2400" dirty="0"/>
            </a:br>
            <a:r>
              <a:rPr lang="hu-HU" sz="2400" dirty="0"/>
              <a:t>Ha egy gép sikeresen átmegy a Turing-teszten, az azt jelenti, hogy képes emberi értelemszerűséggel kommunikálni.</a:t>
            </a:r>
          </a:p>
        </p:txBody>
      </p:sp>
      <p:sp>
        <p:nvSpPr>
          <p:cNvPr id="3" name="Tartalom helye 2">
            <a:extLst>
              <a:ext uri="{FF2B5EF4-FFF2-40B4-BE49-F238E27FC236}">
                <a16:creationId xmlns:a16="http://schemas.microsoft.com/office/drawing/2014/main" id="{56C26C07-DB6C-435A-81A7-A482E5F57357}"/>
              </a:ext>
            </a:extLst>
          </p:cNvPr>
          <p:cNvSpPr>
            <a:spLocks noGrp="1"/>
          </p:cNvSpPr>
          <p:nvPr>
            <p:ph idx="1"/>
          </p:nvPr>
        </p:nvSpPr>
        <p:spPr>
          <a:xfrm>
            <a:off x="0" y="75355"/>
            <a:ext cx="12195766" cy="1126429"/>
          </a:xfrm>
        </p:spPr>
        <p:txBody>
          <a:bodyPr>
            <a:normAutofit/>
          </a:bodyPr>
          <a:lstStyle/>
          <a:p>
            <a:pPr marL="0" indent="0">
              <a:buNone/>
            </a:pPr>
            <a:r>
              <a:rPr lang="hu-HU" sz="4000" dirty="0"/>
              <a:t>A MESTERSÉGES INTELLIGENCIA KORAI GYÖKEREI</a:t>
            </a:r>
          </a:p>
        </p:txBody>
      </p:sp>
    </p:spTree>
    <p:extLst>
      <p:ext uri="{BB962C8B-B14F-4D97-AF65-F5344CB8AC3E}">
        <p14:creationId xmlns:p14="http://schemas.microsoft.com/office/powerpoint/2010/main" val="344470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6903703-B620-4F4D-B356-6380554E7054}"/>
              </a:ext>
            </a:extLst>
          </p:cNvPr>
          <p:cNvSpPr>
            <a:spLocks noGrp="1"/>
          </p:cNvSpPr>
          <p:nvPr>
            <p:ph type="title"/>
          </p:nvPr>
        </p:nvSpPr>
        <p:spPr>
          <a:xfrm>
            <a:off x="429191" y="1813318"/>
            <a:ext cx="11333617" cy="1507067"/>
          </a:xfrm>
        </p:spPr>
        <p:txBody>
          <a:bodyPr>
            <a:noAutofit/>
          </a:bodyPr>
          <a:lstStyle/>
          <a:p>
            <a:r>
              <a:rPr lang="hu-HU" sz="2400" dirty="0"/>
              <a:t>1956-ban, a </a:t>
            </a:r>
            <a:r>
              <a:rPr lang="hu-HU" sz="2400" dirty="0" err="1"/>
              <a:t>Dartmouth</a:t>
            </a:r>
            <a:r>
              <a:rPr lang="hu-HU" sz="2400" dirty="0"/>
              <a:t> College-ban tartott nyári konferencián </a:t>
            </a:r>
            <a:r>
              <a:rPr lang="hu-HU" sz="2400" b="1" dirty="0"/>
              <a:t>John McCarthy</a:t>
            </a:r>
            <a:r>
              <a:rPr lang="hu-HU" sz="2400" dirty="0"/>
              <a:t> amerikai számítógéptudós megalkotta a </a:t>
            </a:r>
            <a:r>
              <a:rPr lang="hu-HU" sz="2400" b="1" dirty="0"/>
              <a:t>mesterséges intelligencia</a:t>
            </a:r>
            <a:r>
              <a:rPr lang="hu-HU" sz="2400" dirty="0"/>
              <a:t> (</a:t>
            </a:r>
            <a:r>
              <a:rPr lang="hu-HU" sz="2400" dirty="0" err="1"/>
              <a:t>artificial</a:t>
            </a:r>
            <a:r>
              <a:rPr lang="hu-HU" sz="2400" dirty="0"/>
              <a:t> </a:t>
            </a:r>
            <a:r>
              <a:rPr lang="hu-HU" sz="2400" dirty="0" err="1"/>
              <a:t>intelligence</a:t>
            </a:r>
            <a:r>
              <a:rPr lang="hu-HU" sz="2400" dirty="0"/>
              <a:t>, AI) kifejezést. A konferencia célja az volt, hogy összegyűjtse a kor vezető tudósait, és megvitassák, hogyan lehetne gépeket létrehozni, amelyek képesek az emberi értelemhez hasonlóan gondolkodni.</a:t>
            </a:r>
          </a:p>
        </p:txBody>
      </p:sp>
      <p:sp>
        <p:nvSpPr>
          <p:cNvPr id="3" name="Tartalom helye 2">
            <a:extLst>
              <a:ext uri="{FF2B5EF4-FFF2-40B4-BE49-F238E27FC236}">
                <a16:creationId xmlns:a16="http://schemas.microsoft.com/office/drawing/2014/main" id="{F5C29F26-0BA0-4ACA-9D45-6CD65B32F20D}"/>
              </a:ext>
            </a:extLst>
          </p:cNvPr>
          <p:cNvSpPr>
            <a:spLocks noGrp="1"/>
          </p:cNvSpPr>
          <p:nvPr>
            <p:ph idx="1"/>
          </p:nvPr>
        </p:nvSpPr>
        <p:spPr>
          <a:xfrm>
            <a:off x="581591" y="650965"/>
            <a:ext cx="10715308" cy="977537"/>
          </a:xfrm>
        </p:spPr>
        <p:txBody>
          <a:bodyPr>
            <a:noAutofit/>
          </a:bodyPr>
          <a:lstStyle/>
          <a:p>
            <a:pPr marL="0" indent="0">
              <a:buNone/>
            </a:pPr>
            <a:r>
              <a:rPr lang="hu-HU" sz="4000" dirty="0"/>
              <a:t>A ”MESTERSÉGES INTELLIGENCIA” KEZDETEI</a:t>
            </a:r>
          </a:p>
        </p:txBody>
      </p:sp>
      <p:pic>
        <p:nvPicPr>
          <p:cNvPr id="1026" name="Picture 2" descr="AI history: the Dartmouth Conference - Klondike">
            <a:extLst>
              <a:ext uri="{FF2B5EF4-FFF2-40B4-BE49-F238E27FC236}">
                <a16:creationId xmlns:a16="http://schemas.microsoft.com/office/drawing/2014/main" id="{654456DE-EEAA-4DC7-82CF-64960F3A5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234" y="3774722"/>
            <a:ext cx="6591152" cy="282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87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A57453-C2D8-4BFC-A8F5-B226F28BC1F2}"/>
              </a:ext>
            </a:extLst>
          </p:cNvPr>
          <p:cNvSpPr>
            <a:spLocks noGrp="1"/>
          </p:cNvSpPr>
          <p:nvPr>
            <p:ph type="title"/>
          </p:nvPr>
        </p:nvSpPr>
        <p:spPr>
          <a:xfrm>
            <a:off x="684211" y="902062"/>
            <a:ext cx="11211697" cy="5053873"/>
          </a:xfrm>
        </p:spPr>
        <p:txBody>
          <a:bodyPr>
            <a:normAutofit/>
          </a:bodyPr>
          <a:lstStyle/>
          <a:p>
            <a:r>
              <a:rPr lang="hu-HU" sz="1800" b="1" dirty="0"/>
              <a:t>ELIZA</a:t>
            </a:r>
            <a:r>
              <a:rPr lang="hu-HU" sz="1800" dirty="0"/>
              <a:t> volt az egyik első mesterséges intelligenciával rendelkező program, amelyet 1966-ban </a:t>
            </a:r>
            <a:r>
              <a:rPr lang="hu-HU" sz="1800" b="1" dirty="0"/>
              <a:t>Joseph </a:t>
            </a:r>
            <a:r>
              <a:rPr lang="hu-HU" sz="1800" b="1" dirty="0" err="1"/>
              <a:t>Weizenbaum</a:t>
            </a:r>
            <a:r>
              <a:rPr lang="hu-HU" sz="1800" dirty="0"/>
              <a:t> fejlesztett ki. Az ELIZA egy beszélgetőprogram, amely az emberekkel írott formában kommunikált, és a párbeszédeket pszichoterapeuta stílusban irányította. </a:t>
            </a:r>
            <a:br>
              <a:rPr lang="hu-HU" sz="1800" dirty="0"/>
            </a:br>
            <a:br>
              <a:rPr lang="hu-HU" sz="1800" dirty="0"/>
            </a:br>
            <a:br>
              <a:rPr lang="hu-HU" sz="1800" dirty="0"/>
            </a:br>
            <a:r>
              <a:rPr lang="hu-HU" sz="1800" b="1" dirty="0" err="1"/>
              <a:t>Shakey</a:t>
            </a:r>
            <a:r>
              <a:rPr lang="hu-HU" sz="1800" dirty="0"/>
              <a:t> volt az első mobil robot, amely képes volt önállóan döntéseket hozni és cselekedni a környezetéről gyűjtött információk alapján. Az 1960-as évek végén a Stanford Research Institute által kifejlesztett </a:t>
            </a:r>
            <a:r>
              <a:rPr lang="hu-HU" sz="1800" dirty="0" err="1"/>
              <a:t>Shakey</a:t>
            </a:r>
            <a:r>
              <a:rPr lang="hu-HU" sz="1800" dirty="0"/>
              <a:t> különböző szenzorokat és kamerákat használt, hogy navigáljon és problémákat oldjon meg egy zárt térben,</a:t>
            </a:r>
          </a:p>
        </p:txBody>
      </p:sp>
      <p:sp>
        <p:nvSpPr>
          <p:cNvPr id="3" name="Tartalom helye 2">
            <a:extLst>
              <a:ext uri="{FF2B5EF4-FFF2-40B4-BE49-F238E27FC236}">
                <a16:creationId xmlns:a16="http://schemas.microsoft.com/office/drawing/2014/main" id="{C86A5FAF-1021-4ADB-8040-98389DF62AAB}"/>
              </a:ext>
            </a:extLst>
          </p:cNvPr>
          <p:cNvSpPr>
            <a:spLocks noGrp="1"/>
          </p:cNvSpPr>
          <p:nvPr>
            <p:ph idx="1"/>
          </p:nvPr>
        </p:nvSpPr>
        <p:spPr>
          <a:xfrm>
            <a:off x="684211" y="1603647"/>
            <a:ext cx="8534400" cy="507759"/>
          </a:xfrm>
        </p:spPr>
        <p:txBody>
          <a:bodyPr/>
          <a:lstStyle/>
          <a:p>
            <a:pPr marL="0" indent="0">
              <a:buNone/>
            </a:pPr>
            <a:r>
              <a:rPr lang="hu-HU" dirty="0"/>
              <a:t>ELIZA</a:t>
            </a:r>
          </a:p>
        </p:txBody>
      </p:sp>
      <p:sp>
        <p:nvSpPr>
          <p:cNvPr id="4" name="Tartalom helye 2">
            <a:extLst>
              <a:ext uri="{FF2B5EF4-FFF2-40B4-BE49-F238E27FC236}">
                <a16:creationId xmlns:a16="http://schemas.microsoft.com/office/drawing/2014/main" id="{8F8FC55F-77FE-49FB-B966-BBCA502FCF13}"/>
              </a:ext>
            </a:extLst>
          </p:cNvPr>
          <p:cNvSpPr txBox="1">
            <a:spLocks/>
          </p:cNvSpPr>
          <p:nvPr/>
        </p:nvSpPr>
        <p:spPr>
          <a:xfrm>
            <a:off x="684211" y="3175120"/>
            <a:ext cx="8534400" cy="50775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hu-HU" dirty="0"/>
              <a:t>SHAKEY A ROBOT</a:t>
            </a:r>
          </a:p>
        </p:txBody>
      </p:sp>
    </p:spTree>
    <p:extLst>
      <p:ext uri="{BB962C8B-B14F-4D97-AF65-F5344CB8AC3E}">
        <p14:creationId xmlns:p14="http://schemas.microsoft.com/office/powerpoint/2010/main" val="200379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B9981F7-C38C-41B7-96EF-E39A443A8DB4}"/>
              </a:ext>
            </a:extLst>
          </p:cNvPr>
          <p:cNvSpPr>
            <a:spLocks noGrp="1"/>
          </p:cNvSpPr>
          <p:nvPr>
            <p:ph type="title"/>
          </p:nvPr>
        </p:nvSpPr>
        <p:spPr>
          <a:xfrm>
            <a:off x="462732" y="2990427"/>
            <a:ext cx="11429411" cy="3521165"/>
          </a:xfrm>
        </p:spPr>
        <p:txBody>
          <a:bodyPr>
            <a:noAutofit/>
          </a:bodyPr>
          <a:lstStyle/>
          <a:p>
            <a:r>
              <a:rPr lang="hu-HU" sz="2400" dirty="0"/>
              <a:t>Az 1970-es és 1980-as években a mesterséges intelligencia fejlődése lelassult, amit </a:t>
            </a:r>
            <a:r>
              <a:rPr lang="hu-HU" sz="2400" b="1" dirty="0"/>
              <a:t>"AI télnek"</a:t>
            </a:r>
            <a:r>
              <a:rPr lang="hu-HU" sz="2400" dirty="0"/>
              <a:t> neveztek. Az MI korai eredményei nagy optimizmust keltettek, sokan azt hitték, hogy rövid időn belül gépek képesek lesznek emberi intelligenciával felérő feladatok végrehajtására. Azonban a valós eredmények elmaradtak a várakozásoktól, mivel a korabeli technológia (pl. számítási kapacitás, adattárolás) nem tudta támogatni a komplex MI rendszerek működését.</a:t>
            </a:r>
          </a:p>
        </p:txBody>
      </p:sp>
      <p:sp>
        <p:nvSpPr>
          <p:cNvPr id="3" name="Tartalom helye 2">
            <a:extLst>
              <a:ext uri="{FF2B5EF4-FFF2-40B4-BE49-F238E27FC236}">
                <a16:creationId xmlns:a16="http://schemas.microsoft.com/office/drawing/2014/main" id="{A3FF37F5-10C9-4C78-A10C-714C342FBBD7}"/>
              </a:ext>
            </a:extLst>
          </p:cNvPr>
          <p:cNvSpPr>
            <a:spLocks noGrp="1"/>
          </p:cNvSpPr>
          <p:nvPr>
            <p:ph idx="1"/>
          </p:nvPr>
        </p:nvSpPr>
        <p:spPr>
          <a:xfrm>
            <a:off x="680447" y="346408"/>
            <a:ext cx="8534400" cy="3615267"/>
          </a:xfrm>
        </p:spPr>
        <p:txBody>
          <a:bodyPr>
            <a:normAutofit/>
          </a:bodyPr>
          <a:lstStyle/>
          <a:p>
            <a:pPr marL="0" indent="0">
              <a:buNone/>
            </a:pPr>
            <a:r>
              <a:rPr lang="hu-HU" sz="4000" dirty="0"/>
              <a:t>AZ AI TÉL IDŐSZAKA 1970-1980</a:t>
            </a:r>
          </a:p>
        </p:txBody>
      </p:sp>
      <p:pic>
        <p:nvPicPr>
          <p:cNvPr id="5" name="Kép 4">
            <a:extLst>
              <a:ext uri="{FF2B5EF4-FFF2-40B4-BE49-F238E27FC236}">
                <a16:creationId xmlns:a16="http://schemas.microsoft.com/office/drawing/2014/main" id="{D024603E-C88C-4B39-B1AF-CFF75D51B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166" y="181429"/>
            <a:ext cx="2973977" cy="2973977"/>
          </a:xfrm>
          <a:prstGeom prst="rect">
            <a:avLst/>
          </a:prstGeom>
        </p:spPr>
      </p:pic>
    </p:spTree>
    <p:extLst>
      <p:ext uri="{BB962C8B-B14F-4D97-AF65-F5344CB8AC3E}">
        <p14:creationId xmlns:p14="http://schemas.microsoft.com/office/powerpoint/2010/main" val="73034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FD6ED01-B718-4B13-9C7D-A881306A033C}"/>
              </a:ext>
            </a:extLst>
          </p:cNvPr>
          <p:cNvSpPr>
            <a:spLocks noGrp="1"/>
          </p:cNvSpPr>
          <p:nvPr>
            <p:ph type="title"/>
          </p:nvPr>
        </p:nvSpPr>
        <p:spPr>
          <a:xfrm>
            <a:off x="684212" y="1378371"/>
            <a:ext cx="10445342" cy="3446177"/>
          </a:xfrm>
        </p:spPr>
        <p:txBody>
          <a:bodyPr>
            <a:noAutofit/>
          </a:bodyPr>
          <a:lstStyle/>
          <a:p>
            <a:br>
              <a:rPr lang="hu-HU" sz="1800" b="1" dirty="0"/>
            </a:br>
            <a:br>
              <a:rPr lang="hu-HU" sz="1800" b="1" dirty="0"/>
            </a:br>
            <a:br>
              <a:rPr lang="hu-HU" sz="1800" b="1" dirty="0"/>
            </a:br>
            <a:br>
              <a:rPr lang="hu-HU" sz="1800" b="1" dirty="0"/>
            </a:br>
            <a:r>
              <a:rPr lang="hu-HU" sz="1800" dirty="0"/>
              <a:t>A </a:t>
            </a:r>
            <a:r>
              <a:rPr lang="hu-HU" sz="1800" b="1" dirty="0" err="1"/>
              <a:t>backpropagation</a:t>
            </a:r>
            <a:r>
              <a:rPr lang="hu-HU" sz="1800" dirty="0"/>
              <a:t> algoritmus a mesterséges neurális hálózatok betanításának kulcsfontosságú módszere. Lehetővé teszi a hálózat számára, hogy hibákat visszajelezzen, és javítsa a tanulási folyamatot, ezáltal jelentős előrelépést hozott a mélytanulás terén.</a:t>
            </a:r>
            <a:br>
              <a:rPr lang="hu-HU" sz="1800" b="1" dirty="0"/>
            </a:br>
            <a:br>
              <a:rPr lang="hu-HU" sz="1800" b="1" dirty="0"/>
            </a:br>
            <a:r>
              <a:rPr lang="hu-HU" sz="1800" b="1" dirty="0"/>
              <a:t>John </a:t>
            </a:r>
            <a:r>
              <a:rPr lang="hu-HU" sz="1800" b="1" dirty="0" err="1"/>
              <a:t>Hopfield</a:t>
            </a:r>
            <a:r>
              <a:rPr lang="hu-HU" sz="1800" dirty="0"/>
              <a:t> megalkotta a </a:t>
            </a:r>
            <a:r>
              <a:rPr lang="hu-HU" sz="1800" dirty="0" err="1"/>
              <a:t>Hopfield</a:t>
            </a:r>
            <a:r>
              <a:rPr lang="hu-HU" sz="1800" dirty="0"/>
              <a:t>-hálót, amely képes egyszerű memóriamodellként működni. </a:t>
            </a:r>
            <a:br>
              <a:rPr lang="hu-HU" sz="1800" dirty="0"/>
            </a:br>
            <a:r>
              <a:rPr lang="hu-HU" sz="1800" b="1" dirty="0"/>
              <a:t>David </a:t>
            </a:r>
            <a:r>
              <a:rPr lang="hu-HU" sz="1800" b="1" dirty="0" err="1"/>
              <a:t>Rumelhart</a:t>
            </a:r>
            <a:r>
              <a:rPr lang="hu-HU" sz="1800" dirty="0"/>
              <a:t> pedig jelentős hozzájárulást tett a visszacsatolásos hálózatok és a </a:t>
            </a:r>
            <a:r>
              <a:rPr lang="hu-HU" sz="1800" dirty="0" err="1"/>
              <a:t>backpropagation</a:t>
            </a:r>
            <a:r>
              <a:rPr lang="hu-HU" sz="1800" dirty="0"/>
              <a:t> algoritmus kidolgozásához, megalapozva a modern gépi tanulást.</a:t>
            </a:r>
          </a:p>
        </p:txBody>
      </p:sp>
      <p:sp>
        <p:nvSpPr>
          <p:cNvPr id="3" name="Tartalom helye 2">
            <a:extLst>
              <a:ext uri="{FF2B5EF4-FFF2-40B4-BE49-F238E27FC236}">
                <a16:creationId xmlns:a16="http://schemas.microsoft.com/office/drawing/2014/main" id="{A3C330C4-83F3-45A1-A839-6454BBC1AC47}"/>
              </a:ext>
            </a:extLst>
          </p:cNvPr>
          <p:cNvSpPr>
            <a:spLocks noGrp="1"/>
          </p:cNvSpPr>
          <p:nvPr>
            <p:ph idx="1"/>
          </p:nvPr>
        </p:nvSpPr>
        <p:spPr>
          <a:xfrm>
            <a:off x="684212" y="-186267"/>
            <a:ext cx="11263948" cy="3615267"/>
          </a:xfrm>
        </p:spPr>
        <p:txBody>
          <a:bodyPr>
            <a:normAutofit/>
          </a:bodyPr>
          <a:lstStyle/>
          <a:p>
            <a:pPr marL="0" indent="0">
              <a:buNone/>
            </a:pPr>
            <a:r>
              <a:rPr lang="hu-HU" sz="4000" dirty="0"/>
              <a:t>A NEURÁLIS HÁLÓZATOK FEJLŐDÉSE</a:t>
            </a:r>
          </a:p>
        </p:txBody>
      </p:sp>
    </p:spTree>
    <p:extLst>
      <p:ext uri="{BB962C8B-B14F-4D97-AF65-F5344CB8AC3E}">
        <p14:creationId xmlns:p14="http://schemas.microsoft.com/office/powerpoint/2010/main" val="36373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8A6B3CF-B233-4E70-9829-85576C434222}"/>
              </a:ext>
            </a:extLst>
          </p:cNvPr>
          <p:cNvSpPr>
            <a:spLocks noGrp="1"/>
          </p:cNvSpPr>
          <p:nvPr>
            <p:ph type="title"/>
          </p:nvPr>
        </p:nvSpPr>
        <p:spPr>
          <a:xfrm>
            <a:off x="684212" y="1814769"/>
            <a:ext cx="10715308" cy="3228462"/>
          </a:xfrm>
        </p:spPr>
        <p:txBody>
          <a:bodyPr>
            <a:noAutofit/>
          </a:bodyPr>
          <a:lstStyle/>
          <a:p>
            <a:r>
              <a:rPr lang="hu-HU" sz="2800" dirty="0"/>
              <a:t>Az 1990-es és 2000-es években a technológia fejlődésével egyre nagyobb mennyiségű adat vált elérhetővé, valamint a számítástechnikai kapacitás is ugrásszerűen megnőtt. Ez a két tényező – a </a:t>
            </a:r>
            <a:r>
              <a:rPr lang="hu-HU" sz="2800" b="1" dirty="0"/>
              <a:t>nagy mennyiségű adatok, </a:t>
            </a:r>
            <a:r>
              <a:rPr lang="hu-HU" sz="2800" dirty="0"/>
              <a:t>elérhetősége és a </a:t>
            </a:r>
            <a:r>
              <a:rPr lang="hu-HU" sz="2800" b="1" dirty="0"/>
              <a:t>fejlődő algoritmusok</a:t>
            </a:r>
            <a:r>
              <a:rPr lang="hu-HU" sz="2800" dirty="0"/>
              <a:t> – lehetővé tette a </a:t>
            </a:r>
            <a:r>
              <a:rPr lang="hu-HU" sz="2800" b="1" dirty="0"/>
              <a:t>gépi tanulás</a:t>
            </a:r>
            <a:r>
              <a:rPr lang="hu-HU" sz="2800" dirty="0"/>
              <a:t> előrehaladását.</a:t>
            </a:r>
          </a:p>
        </p:txBody>
      </p:sp>
      <p:sp>
        <p:nvSpPr>
          <p:cNvPr id="3" name="Tartalom helye 2">
            <a:extLst>
              <a:ext uri="{FF2B5EF4-FFF2-40B4-BE49-F238E27FC236}">
                <a16:creationId xmlns:a16="http://schemas.microsoft.com/office/drawing/2014/main" id="{581D15DB-23E0-405A-90CC-2C1487CCBDEE}"/>
              </a:ext>
            </a:extLst>
          </p:cNvPr>
          <p:cNvSpPr>
            <a:spLocks noGrp="1"/>
          </p:cNvSpPr>
          <p:nvPr>
            <p:ph idx="1"/>
          </p:nvPr>
        </p:nvSpPr>
        <p:spPr>
          <a:xfrm>
            <a:off x="684212" y="616133"/>
            <a:ext cx="11385868" cy="994954"/>
          </a:xfrm>
        </p:spPr>
        <p:txBody>
          <a:bodyPr>
            <a:normAutofit/>
          </a:bodyPr>
          <a:lstStyle/>
          <a:p>
            <a:pPr marL="0" indent="0">
              <a:buNone/>
            </a:pPr>
            <a:r>
              <a:rPr lang="hu-HU" sz="4000" dirty="0"/>
              <a:t>A GÉPI TANULÁSOK MEGJELENÉSE (1990-2000)</a:t>
            </a:r>
          </a:p>
        </p:txBody>
      </p:sp>
    </p:spTree>
    <p:extLst>
      <p:ext uri="{BB962C8B-B14F-4D97-AF65-F5344CB8AC3E}">
        <p14:creationId xmlns:p14="http://schemas.microsoft.com/office/powerpoint/2010/main" val="379240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8F0D836-9A23-4FC0-8896-00FE380DAEF0}"/>
              </a:ext>
            </a:extLst>
          </p:cNvPr>
          <p:cNvSpPr>
            <a:spLocks noGrp="1"/>
          </p:cNvSpPr>
          <p:nvPr>
            <p:ph type="title"/>
          </p:nvPr>
        </p:nvSpPr>
        <p:spPr>
          <a:xfrm>
            <a:off x="684212" y="1944428"/>
            <a:ext cx="11324907" cy="3515846"/>
          </a:xfrm>
        </p:spPr>
        <p:txBody>
          <a:bodyPr>
            <a:normAutofit fontScale="90000"/>
          </a:bodyPr>
          <a:lstStyle/>
          <a:p>
            <a:r>
              <a:rPr lang="hu-HU" dirty="0"/>
              <a:t>CNN:</a:t>
            </a:r>
            <a:br>
              <a:rPr lang="hu-HU" dirty="0"/>
            </a:br>
            <a:r>
              <a:rPr lang="hu-HU" sz="2000" dirty="0"/>
              <a:t>A </a:t>
            </a:r>
            <a:r>
              <a:rPr lang="hu-HU" sz="2000" b="1" dirty="0" err="1"/>
              <a:t>Convolutional</a:t>
            </a:r>
            <a:r>
              <a:rPr lang="hu-HU" sz="2000" b="1" dirty="0"/>
              <a:t> </a:t>
            </a:r>
            <a:r>
              <a:rPr lang="hu-HU" sz="2000" b="1" dirty="0" err="1"/>
              <a:t>Neural</a:t>
            </a:r>
            <a:r>
              <a:rPr lang="hu-HU" sz="2000" b="1" dirty="0"/>
              <a:t> </a:t>
            </a:r>
            <a:r>
              <a:rPr lang="hu-HU" sz="2000" b="1" dirty="0" err="1"/>
              <a:t>Networks</a:t>
            </a:r>
            <a:r>
              <a:rPr lang="hu-HU" sz="2000" b="1" dirty="0"/>
              <a:t> (CNN)</a:t>
            </a:r>
            <a:r>
              <a:rPr lang="hu-HU" sz="2000" dirty="0"/>
              <a:t> egy mélytanulási modell, amelyet képfeldolgozásra használnak. Képes tárgyakat és mintákat felismerni képeken, és fontos szerepe van arcfelismerésben és önvezető autókban.</a:t>
            </a:r>
            <a:br>
              <a:rPr lang="hu-HU" sz="2000" dirty="0"/>
            </a:br>
            <a:r>
              <a:rPr lang="hu-HU" dirty="0"/>
              <a:t>RNN:</a:t>
            </a:r>
            <a:br>
              <a:rPr lang="hu-HU" dirty="0"/>
            </a:br>
            <a:r>
              <a:rPr lang="hu-HU" sz="2000" dirty="0"/>
              <a:t>A </a:t>
            </a:r>
            <a:r>
              <a:rPr lang="hu-HU" sz="2000" b="1" dirty="0" err="1"/>
              <a:t>Recurrent</a:t>
            </a:r>
            <a:r>
              <a:rPr lang="hu-HU" sz="2000" b="1" dirty="0"/>
              <a:t> </a:t>
            </a:r>
            <a:r>
              <a:rPr lang="hu-HU" sz="2000" b="1" dirty="0" err="1"/>
              <a:t>Neural</a:t>
            </a:r>
            <a:r>
              <a:rPr lang="hu-HU" sz="2000" b="1" dirty="0"/>
              <a:t> </a:t>
            </a:r>
            <a:r>
              <a:rPr lang="hu-HU" sz="2000" b="1" dirty="0" err="1"/>
              <a:t>Networks</a:t>
            </a:r>
            <a:r>
              <a:rPr lang="hu-HU" sz="2000" b="1" dirty="0"/>
              <a:t> (RNN)</a:t>
            </a:r>
            <a:r>
              <a:rPr lang="hu-HU" sz="2000" dirty="0"/>
              <a:t> hálózatok időbeli adatok, például hang és szöveg feldolgozására alkalmasak. Az RNN-ek emlékeznek korábbi inputokra, így hatékonyak beszédfelismerésben és gépi fordításban.</a:t>
            </a:r>
            <a:br>
              <a:rPr lang="hu-HU" sz="2000" dirty="0"/>
            </a:br>
            <a:r>
              <a:rPr lang="hu-HU" dirty="0" err="1"/>
              <a:t>Alphago</a:t>
            </a:r>
            <a:r>
              <a:rPr lang="hu-HU" sz="2700" dirty="0"/>
              <a:t>:</a:t>
            </a:r>
            <a:br>
              <a:rPr lang="hu-HU" sz="2000" dirty="0"/>
            </a:br>
            <a:r>
              <a:rPr lang="hu-HU" sz="2000" dirty="0"/>
              <a:t>Az </a:t>
            </a:r>
            <a:r>
              <a:rPr lang="hu-HU" sz="2000" b="1" dirty="0" err="1"/>
              <a:t>AlphaGo</a:t>
            </a:r>
            <a:r>
              <a:rPr lang="hu-HU" sz="2000" dirty="0"/>
              <a:t> mesterséges intelligencia 2016-ban legyőzte a Go világbajnokot, Lee </a:t>
            </a:r>
            <a:r>
              <a:rPr lang="hu-HU" sz="2000" dirty="0" err="1"/>
              <a:t>Sedolt</a:t>
            </a:r>
            <a:r>
              <a:rPr lang="hu-HU" sz="2000" dirty="0"/>
              <a:t>. Ez a siker mérföldkő volt az MI fejlődésében, bizonyítva, hogy képes összetett stratégiák elsajátítására.</a:t>
            </a:r>
            <a:endParaRPr lang="hu-HU" dirty="0"/>
          </a:p>
        </p:txBody>
      </p:sp>
      <p:sp>
        <p:nvSpPr>
          <p:cNvPr id="3" name="Tartalom helye 2">
            <a:extLst>
              <a:ext uri="{FF2B5EF4-FFF2-40B4-BE49-F238E27FC236}">
                <a16:creationId xmlns:a16="http://schemas.microsoft.com/office/drawing/2014/main" id="{B5A7FF24-0193-4635-9A23-FC7954C4F6E9}"/>
              </a:ext>
            </a:extLst>
          </p:cNvPr>
          <p:cNvSpPr>
            <a:spLocks noGrp="1"/>
          </p:cNvSpPr>
          <p:nvPr>
            <p:ph idx="1"/>
          </p:nvPr>
        </p:nvSpPr>
        <p:spPr>
          <a:xfrm>
            <a:off x="684211" y="93616"/>
            <a:ext cx="11324908" cy="1334589"/>
          </a:xfrm>
        </p:spPr>
        <p:txBody>
          <a:bodyPr>
            <a:normAutofit/>
          </a:bodyPr>
          <a:lstStyle/>
          <a:p>
            <a:pPr marL="0" indent="0">
              <a:buNone/>
            </a:pPr>
            <a:r>
              <a:rPr lang="hu-HU" sz="4000" dirty="0"/>
              <a:t>A MÉLYTANULÁS FORRADALMA (2010)</a:t>
            </a:r>
          </a:p>
        </p:txBody>
      </p:sp>
    </p:spTree>
    <p:extLst>
      <p:ext uri="{BB962C8B-B14F-4D97-AF65-F5344CB8AC3E}">
        <p14:creationId xmlns:p14="http://schemas.microsoft.com/office/powerpoint/2010/main" val="207788220"/>
      </p:ext>
    </p:extLst>
  </p:cSld>
  <p:clrMapOvr>
    <a:masterClrMapping/>
  </p:clrMapOvr>
</p:sld>
</file>

<file path=ppt/theme/theme1.xml><?xml version="1.0" encoding="utf-8"?>
<a:theme xmlns:a="http://schemas.openxmlformats.org/drawingml/2006/main" name="Szelet">
  <a:themeElements>
    <a:clrScheme name="Szele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97</TotalTime>
  <Words>806</Words>
  <Application>Microsoft Office PowerPoint</Application>
  <PresentationFormat>Szélesvásznú</PresentationFormat>
  <Paragraphs>31</Paragraphs>
  <Slides>12</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12</vt:i4>
      </vt:variant>
    </vt:vector>
  </HeadingPairs>
  <TitlesOfParts>
    <vt:vector size="16" baseType="lpstr">
      <vt:lpstr>Arial</vt:lpstr>
      <vt:lpstr>Century Gothic</vt:lpstr>
      <vt:lpstr>Wingdings 3</vt:lpstr>
      <vt:lpstr>Szelet</vt:lpstr>
      <vt:lpstr>A mesterséges intelligencia  történelme</vt:lpstr>
      <vt:lpstr>A mesterséges Intelligencia olyan technológiai terület, amelynek célja olyan gépek és rendszer létrehozása, amelyek képesek az emberi intelligenciához hasonló feladatokat elvégezni. Ezek a rendszerek képesek tanulni, érvelni, problémákat megoldani, döntéseket hozni és érzékelni a környezetüket.</vt:lpstr>
      <vt:lpstr>Turing tESZT: Alan Turing brit matematikus és informatikai  úttörő, akit a mesterséges intelligencia egyik alapítójaként tartanak számon. 1950-ben  megalkotta a Turing-tesztet,  amely azt vizsgálja, hogy egy gép képes-e  intelligens viselkedést mutatni, amit egy ember  nem tud megkülönböztetni egy másik embertől.  Ha egy gép sikeresen átmegy a Turing-teszten, az azt jelenti, hogy képes emberi értelemszerűséggel kommunikálni.</vt:lpstr>
      <vt:lpstr>1956-ban, a Dartmouth College-ban tartott nyári konferencián John McCarthy amerikai számítógéptudós megalkotta a mesterséges intelligencia (artificial intelligence, AI) kifejezést. A konferencia célja az volt, hogy összegyűjtse a kor vezető tudósait, és megvitassák, hogyan lehetne gépeket létrehozni, amelyek képesek az emberi értelemhez hasonlóan gondolkodni.</vt:lpstr>
      <vt:lpstr>ELIZA volt az egyik első mesterséges intelligenciával rendelkező program, amelyet 1966-ban Joseph Weizenbaum fejlesztett ki. Az ELIZA egy beszélgetőprogram, amely az emberekkel írott formában kommunikált, és a párbeszédeket pszichoterapeuta stílusban irányította.    Shakey volt az első mobil robot, amely képes volt önállóan döntéseket hozni és cselekedni a környezetéről gyűjtött információk alapján. Az 1960-as évek végén a Stanford Research Institute által kifejlesztett Shakey különböző szenzorokat és kamerákat használt, hogy navigáljon és problémákat oldjon meg egy zárt térben,</vt:lpstr>
      <vt:lpstr>Az 1970-es és 1980-as években a mesterséges intelligencia fejlődése lelassult, amit "AI télnek" neveztek. Az MI korai eredményei nagy optimizmust keltettek, sokan azt hitték, hogy rövid időn belül gépek képesek lesznek emberi intelligenciával felérő feladatok végrehajtására. Azonban a valós eredmények elmaradtak a várakozásoktól, mivel a korabeli technológia (pl. számítási kapacitás, adattárolás) nem tudta támogatni a komplex MI rendszerek működését.</vt:lpstr>
      <vt:lpstr>    A backpropagation algoritmus a mesterséges neurális hálózatok betanításának kulcsfontosságú módszere. Lehetővé teszi a hálózat számára, hogy hibákat visszajelezzen, és javítsa a tanulási folyamatot, ezáltal jelentős előrelépést hozott a mélytanulás terén.  John Hopfield megalkotta a Hopfield-hálót, amely képes egyszerű memóriamodellként működni.  David Rumelhart pedig jelentős hozzájárulást tett a visszacsatolásos hálózatok és a backpropagation algoritmus kidolgozásához, megalapozva a modern gépi tanulást.</vt:lpstr>
      <vt:lpstr>Az 1990-es és 2000-es években a technológia fejlődésével egyre nagyobb mennyiségű adat vált elérhetővé, valamint a számítástechnikai kapacitás is ugrásszerűen megnőtt. Ez a két tényező – a nagy mennyiségű adatok, elérhetősége és a fejlődő algoritmusok – lehetővé tette a gépi tanulás előrehaladását.</vt:lpstr>
      <vt:lpstr>CNN: A Convolutional Neural Networks (CNN) egy mélytanulási modell, amelyet képfeldolgozásra használnak. Képes tárgyakat és mintákat felismerni képeken, és fontos szerepe van arcfelismerésben és önvezető autókban. RNN: A Recurrent Neural Networks (RNN) hálózatok időbeli adatok, például hang és szöveg feldolgozására alkalmasak. Az RNN-ek emlékeznek korábbi inputokra, így hatékonyak beszédfelismerésben és gépi fordításban. Alphago: Az AlphaGo mesterséges intelligencia 2016-ban legyőzte a Go világbajnokot, Lee Sedolt. Ez a siker mérföldkő volt az MI fejlődésében, bizonyítva, hogy képes összetett stratégiák elsajátítására.</vt:lpstr>
      <vt:lpstr>Adatvédelem: MESTERSÉGES INTELLIGENCIA rendszerek hatalmas mennyiségű személyes adatot gyűjtenek, ami aggályokat vet fel az adatvédelmi jogszabályok betartásával kapcsolatban. Kérdés, hogy hogyan lehet biztosítani a felhasználók adatainak védelmét.  Bírói felelősség: Az MI által hozott döntések, például önvezető autók balesetei vagy automatizált hitelbírálatok esetén felmerül a kérdés, hogy ki a felelős a hibákért: a gép, a fejlesztők vagy a felhasználók?  Munkanélküliség: Az automatizálás miatt felmerül a kérdés, hogy a mesterséges intelligencia elterjedése milyen hatással lesz a munkahelyekre, és hogyan kezeljük a munkanélküliséget a technológiai fejlődés következtében.</vt:lpstr>
      <vt:lpstr>A MESTERSEGES INTELLIGENCIA további fejlődése és potenciális hatások:  Okos városok  Oktatás és tanulás  EGÉSZSÉGÜGYI INNOVÁCIÓK  Munkavégzés automatizálása</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mesterséges intelligencia  történelme</dc:title>
  <dc:creator>Alter Gabriella</dc:creator>
  <cp:lastModifiedBy>Alter Gabriella</cp:lastModifiedBy>
  <cp:revision>9</cp:revision>
  <dcterms:created xsi:type="dcterms:W3CDTF">2024-09-23T13:59:15Z</dcterms:created>
  <dcterms:modified xsi:type="dcterms:W3CDTF">2024-09-23T18:38:19Z</dcterms:modified>
</cp:coreProperties>
</file>